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9B"/>
    <a:srgbClr val="BFE9F0"/>
    <a:srgbClr val="DA3142"/>
    <a:srgbClr val="A6FF6A"/>
    <a:srgbClr val="54A1CA"/>
    <a:srgbClr val="F7374C"/>
    <a:srgbClr val="16B0AD"/>
    <a:srgbClr val="09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2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94EB-F6E0-1142-A331-8E37DC9E1E9B}" type="datetimeFigureOut">
              <a:rPr lang="en-US" smtClean="0"/>
              <a:t>07/07/21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3EF6-D67D-6548-9302-A9BAD80A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9" y="761027"/>
            <a:ext cx="8384709" cy="6096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904" y="34394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094354"/>
                </a:solidFill>
                <a:latin typeface="Avenir Black Oblique"/>
                <a:cs typeface="Avenir Black Oblique"/>
              </a:rPr>
              <a:t>CARA MEMBUAT LAGU</a:t>
            </a:r>
            <a:endParaRPr lang="en-US" dirty="0">
              <a:solidFill>
                <a:srgbClr val="094354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8326" y="5278450"/>
            <a:ext cx="3585783" cy="99434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venir Next Demi Bold"/>
                <a:cs typeface="Avenir Next Demi Bold"/>
              </a:rPr>
              <a:t>Reynard Christines, </a:t>
            </a:r>
            <a:r>
              <a:rPr lang="en-US" sz="2000" dirty="0" err="1" smtClean="0">
                <a:latin typeface="Avenir Next Demi Bold"/>
                <a:cs typeface="Avenir Next Demi Bold"/>
              </a:rPr>
              <a:t>S.Inf</a:t>
            </a:r>
            <a:endParaRPr lang="en-US" sz="2000" dirty="0" smtClean="0">
              <a:latin typeface="Avenir Next Demi Bold"/>
              <a:cs typeface="Avenir Next Demi Bold"/>
            </a:endParaRPr>
          </a:p>
          <a:p>
            <a:pPr algn="l"/>
            <a:r>
              <a:rPr lang="en-US" sz="2000" dirty="0" err="1" smtClean="0">
                <a:latin typeface="Avenir Next Demi Bold"/>
                <a:cs typeface="Avenir Next Demi Bold"/>
              </a:rPr>
              <a:t>Materi</a:t>
            </a:r>
            <a:r>
              <a:rPr lang="en-US" sz="2000" dirty="0" smtClean="0">
                <a:latin typeface="Avenir Next Demi Bold"/>
                <a:cs typeface="Avenir Next Demi Bold"/>
              </a:rPr>
              <a:t> </a:t>
            </a:r>
            <a:r>
              <a:rPr lang="en-US" sz="2000" dirty="0" err="1" smtClean="0">
                <a:latin typeface="Avenir Next Demi Bold"/>
                <a:cs typeface="Avenir Next Demi Bold"/>
              </a:rPr>
              <a:t>Seni</a:t>
            </a:r>
            <a:r>
              <a:rPr lang="en-US" sz="2000" dirty="0" smtClean="0">
                <a:latin typeface="Avenir Next Demi Bold"/>
                <a:cs typeface="Avenir Next Demi Bold"/>
              </a:rPr>
              <a:t> </a:t>
            </a:r>
            <a:r>
              <a:rPr lang="en-US" sz="2000" dirty="0" err="1" smtClean="0">
                <a:latin typeface="Avenir Next Demi Bold"/>
                <a:cs typeface="Avenir Next Demi Bold"/>
              </a:rPr>
              <a:t>Budaya</a:t>
            </a:r>
            <a:r>
              <a:rPr lang="en-US" sz="2000" dirty="0" smtClean="0">
                <a:latin typeface="Avenir Next Demi Bold"/>
                <a:cs typeface="Avenir Next Demi Bold"/>
              </a:rPr>
              <a:t> Online</a:t>
            </a:r>
            <a:endParaRPr lang="en-US" sz="2000" dirty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09089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504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lack Oblique"/>
                <a:cs typeface="Avenir Black Oblique"/>
              </a:rPr>
              <a:t>LIRIK BE-RIMA</a:t>
            </a:r>
            <a:endParaRPr lang="en-US" dirty="0"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venir Medium"/>
                <a:cs typeface="Avenir Medium"/>
              </a:rPr>
              <a:t>Memiliki</a:t>
            </a:r>
            <a:r>
              <a:rPr lang="en-US" dirty="0" smtClean="0">
                <a:latin typeface="Avenir Medium"/>
                <a:cs typeface="Avenir Medium"/>
              </a:rPr>
              <a:t> 8 -12 </a:t>
            </a:r>
            <a:r>
              <a:rPr lang="en-US" dirty="0" err="1" smtClean="0">
                <a:latin typeface="Avenir Medium"/>
                <a:cs typeface="Avenir Medium"/>
              </a:rPr>
              <a:t>suku</a:t>
            </a:r>
            <a:r>
              <a:rPr lang="en-US" dirty="0" smtClean="0">
                <a:latin typeface="Avenir Medium"/>
                <a:cs typeface="Avenir Medium"/>
              </a:rPr>
              <a:t> kata</a:t>
            </a:r>
          </a:p>
          <a:p>
            <a:r>
              <a:rPr lang="en-US" dirty="0" err="1" smtClean="0">
                <a:latin typeface="Avenir Medium"/>
                <a:cs typeface="Avenir Medium"/>
              </a:rPr>
              <a:t>Berima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venir Medium"/>
                <a:cs typeface="Avenir Medium"/>
              </a:rPr>
              <a:t>		- a/a/a/a,</a:t>
            </a:r>
          </a:p>
          <a:p>
            <a:pPr marL="0" indent="0">
              <a:buNone/>
            </a:pPr>
            <a:r>
              <a:rPr lang="en-US" dirty="0" smtClean="0">
                <a:latin typeface="Avenir Medium"/>
                <a:cs typeface="Avenir Medium"/>
              </a:rPr>
              <a:t> 		- a/b/a/b,</a:t>
            </a:r>
          </a:p>
          <a:p>
            <a:pPr marL="0" indent="0">
              <a:buNone/>
            </a:pPr>
            <a:r>
              <a:rPr lang="en-US" dirty="0" smtClean="0">
                <a:latin typeface="Avenir Medium"/>
                <a:cs typeface="Avenir Medium"/>
              </a:rPr>
              <a:t>		- a/b/b/a, </a:t>
            </a:r>
          </a:p>
          <a:p>
            <a:pPr marL="0" indent="0">
              <a:buNone/>
            </a:pPr>
            <a:r>
              <a:rPr lang="en-US" dirty="0">
                <a:latin typeface="Avenir Medium"/>
                <a:cs typeface="Avenir Medium"/>
              </a:rPr>
              <a:t>	</a:t>
            </a:r>
            <a:r>
              <a:rPr lang="en-US" dirty="0" smtClean="0">
                <a:latin typeface="Avenir Medium"/>
                <a:cs typeface="Avenir Medium"/>
              </a:rPr>
              <a:t>	- a/a/b/b.</a:t>
            </a:r>
          </a:p>
          <a:p>
            <a:pPr marL="0" indent="0">
              <a:buNone/>
            </a:pPr>
            <a:endParaRPr lang="en-US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727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59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3283" y="8467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A3142"/>
                </a:solidFill>
                <a:latin typeface="Avenir Black Oblique"/>
                <a:cs typeface="Avenir Black Oblique"/>
              </a:rPr>
              <a:t>SONG ANALYTICS</a:t>
            </a:r>
            <a:endParaRPr lang="en-US" dirty="0">
              <a:solidFill>
                <a:srgbClr val="DA3142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49188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 Oblique"/>
                <a:cs typeface="Avenir Black Oblique"/>
              </a:rPr>
              <a:t>PURA-PURA LUPA - MAHEN</a:t>
            </a:r>
            <a:endParaRPr lang="en-US" sz="3600" dirty="0">
              <a:latin typeface="Avenir Black Oblique"/>
              <a:cs typeface="Avenir Black Obliq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342" y="1558768"/>
            <a:ext cx="5023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>
                <a:latin typeface="Avenir Medium"/>
                <a:cs typeface="Avenir Medium"/>
              </a:rPr>
              <a:t>Pernah</a:t>
            </a:r>
            <a:r>
              <a:rPr lang="de-DE" sz="2000" dirty="0">
                <a:latin typeface="Avenir Medium"/>
                <a:cs typeface="Avenir Medium"/>
              </a:rPr>
              <a:t> </a:t>
            </a:r>
            <a:r>
              <a:rPr lang="de-DE" sz="2000" dirty="0" err="1">
                <a:latin typeface="Avenir Medium"/>
                <a:cs typeface="Avenir Medium"/>
              </a:rPr>
              <a:t>aku</a:t>
            </a:r>
            <a:r>
              <a:rPr lang="de-DE" sz="2000" dirty="0">
                <a:latin typeface="Avenir Medium"/>
                <a:cs typeface="Avenir Medium"/>
              </a:rPr>
              <a:t> </a:t>
            </a:r>
            <a:r>
              <a:rPr lang="de-DE" sz="2000" dirty="0" err="1">
                <a:latin typeface="Avenir Medium"/>
                <a:cs typeface="Avenir Medium"/>
              </a:rPr>
              <a:t>jatuh</a:t>
            </a:r>
            <a:r>
              <a:rPr lang="de-DE" sz="2000" dirty="0">
                <a:latin typeface="Avenir Medium"/>
                <a:cs typeface="Avenir Medium"/>
              </a:rPr>
              <a:t> </a:t>
            </a:r>
            <a:r>
              <a:rPr lang="de-DE" sz="2000" dirty="0" err="1">
                <a:latin typeface="Avenir Medium"/>
                <a:cs typeface="Avenir Medium"/>
              </a:rPr>
              <a:t>hati</a:t>
            </a:r>
            <a:endParaRPr lang="de-DE" sz="2000" dirty="0">
              <a:latin typeface="Avenir Medium"/>
              <a:cs typeface="Avenir Medium"/>
            </a:endParaRPr>
          </a:p>
          <a:p>
            <a:r>
              <a:rPr lang="cs-CZ" sz="2000" dirty="0" err="1">
                <a:latin typeface="Avenir Medium"/>
                <a:cs typeface="Avenir Medium"/>
              </a:rPr>
              <a:t>Padamu</a:t>
            </a:r>
            <a:r>
              <a:rPr lang="cs-CZ" sz="2000" dirty="0">
                <a:latin typeface="Avenir Medium"/>
                <a:cs typeface="Avenir Medium"/>
              </a:rPr>
              <a:t> </a:t>
            </a:r>
            <a:r>
              <a:rPr lang="cs-CZ" sz="2000" dirty="0" err="1">
                <a:latin typeface="Avenir Medium"/>
                <a:cs typeface="Avenir Medium"/>
              </a:rPr>
              <a:t>sepenuh</a:t>
            </a:r>
            <a:r>
              <a:rPr lang="cs-CZ" sz="2000" dirty="0">
                <a:latin typeface="Avenir Medium"/>
                <a:cs typeface="Avenir Medium"/>
              </a:rPr>
              <a:t> hati</a:t>
            </a:r>
          </a:p>
          <a:p>
            <a:r>
              <a:rPr lang="tr-TR" sz="2000" dirty="0" err="1">
                <a:latin typeface="Avenir Medium"/>
                <a:cs typeface="Avenir Medium"/>
              </a:rPr>
              <a:t>Hidup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pun</a:t>
            </a:r>
            <a:r>
              <a:rPr lang="tr-TR" sz="2000" dirty="0">
                <a:latin typeface="Avenir Medium"/>
                <a:cs typeface="Avenir Medium"/>
              </a:rPr>
              <a:t> akan </a:t>
            </a:r>
            <a:r>
              <a:rPr lang="tr-TR" sz="2000" dirty="0" err="1">
                <a:latin typeface="Avenir Medium"/>
                <a:cs typeface="Avenir Medium"/>
              </a:rPr>
              <a:t>kuberi</a:t>
            </a:r>
            <a:endParaRPr lang="tr-TR" sz="2000" dirty="0">
              <a:latin typeface="Avenir Medium"/>
              <a:cs typeface="Avenir Medium"/>
            </a:endParaRPr>
          </a:p>
          <a:p>
            <a:r>
              <a:rPr lang="fi-FI" sz="2000" dirty="0" err="1">
                <a:latin typeface="Avenir Medium"/>
                <a:cs typeface="Avenir Medium"/>
              </a:rPr>
              <a:t>Apapun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kan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ku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lalui</a:t>
            </a:r>
            <a:endParaRPr lang="fi-FI" sz="2000" dirty="0">
              <a:latin typeface="Avenir Medium"/>
              <a:cs typeface="Avenir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866" y="299708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>
                <a:latin typeface="Avenir Medium"/>
                <a:cs typeface="Avenir Medium"/>
              </a:rPr>
              <a:t>Jangan</a:t>
            </a:r>
            <a:r>
              <a:rPr lang="it-IT" sz="2000" dirty="0">
                <a:latin typeface="Avenir Medium"/>
                <a:cs typeface="Avenir Medium"/>
              </a:rPr>
              <a:t> </a:t>
            </a:r>
            <a:r>
              <a:rPr lang="it-IT" sz="2000" dirty="0" err="1">
                <a:latin typeface="Avenir Medium"/>
                <a:cs typeface="Avenir Medium"/>
              </a:rPr>
              <a:t>datang</a:t>
            </a:r>
            <a:r>
              <a:rPr lang="it-IT" sz="2000" dirty="0">
                <a:latin typeface="Avenir Medium"/>
                <a:cs typeface="Avenir Medium"/>
              </a:rPr>
              <a:t> </a:t>
            </a:r>
            <a:r>
              <a:rPr lang="it-IT" sz="2000" dirty="0" err="1">
                <a:latin typeface="Avenir Medium"/>
                <a:cs typeface="Avenir Medium"/>
              </a:rPr>
              <a:t>lagi</a:t>
            </a:r>
            <a:r>
              <a:rPr lang="it-IT" sz="2000" dirty="0">
                <a:latin typeface="Avenir Medium"/>
                <a:cs typeface="Avenir Medium"/>
              </a:rPr>
              <a:t> cinta</a:t>
            </a:r>
          </a:p>
          <a:p>
            <a:r>
              <a:rPr lang="hr-HR" sz="2000" dirty="0">
                <a:latin typeface="Avenir Medium"/>
                <a:cs typeface="Avenir Medium"/>
              </a:rPr>
              <a:t>Bagaimana aku bisa lupa</a:t>
            </a:r>
          </a:p>
          <a:p>
            <a:r>
              <a:rPr lang="fi-FI" sz="2000" dirty="0" err="1">
                <a:latin typeface="Avenir Medium"/>
                <a:cs typeface="Avenir Medium"/>
              </a:rPr>
              <a:t>Padahal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kau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tahu</a:t>
            </a:r>
            <a:r>
              <a:rPr lang="fi-FI" sz="2000" dirty="0">
                <a:latin typeface="Avenir Medium"/>
                <a:cs typeface="Avenir Medium"/>
              </a:rPr>
              <a:t> </a:t>
            </a:r>
            <a:r>
              <a:rPr lang="fi-FI" sz="2000" dirty="0" err="1">
                <a:latin typeface="Avenir Medium"/>
                <a:cs typeface="Avenir Medium"/>
              </a:rPr>
              <a:t>keadaannya</a:t>
            </a:r>
            <a:endParaRPr lang="fi-FI" sz="2000" dirty="0">
              <a:latin typeface="Avenir Medium"/>
              <a:cs typeface="Avenir Medium"/>
            </a:endParaRPr>
          </a:p>
          <a:p>
            <a:r>
              <a:rPr lang="tr-TR" sz="2000" dirty="0" err="1">
                <a:latin typeface="Avenir Medium"/>
                <a:cs typeface="Avenir Medium"/>
              </a:rPr>
              <a:t>Kau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bukanlah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 smtClean="0">
                <a:latin typeface="Avenir Medium"/>
                <a:cs typeface="Avenir Medium"/>
              </a:rPr>
              <a:t>untukku</a:t>
            </a:r>
            <a:endParaRPr lang="tr-TR" sz="2000" dirty="0" smtClean="0">
              <a:latin typeface="Avenir Medium"/>
              <a:cs typeface="Avenir Medium"/>
            </a:endParaRPr>
          </a:p>
          <a:p>
            <a:endParaRPr lang="tr-TR" sz="2000" dirty="0">
              <a:latin typeface="Avenir Medium"/>
              <a:cs typeface="Avenir Medium"/>
            </a:endParaRPr>
          </a:p>
          <a:p>
            <a:r>
              <a:rPr lang="is-IS" sz="2000" dirty="0">
                <a:latin typeface="Avenir Medium"/>
                <a:cs typeface="Avenir Medium"/>
              </a:rPr>
              <a:t>Jangan lagi rindu cinta</a:t>
            </a:r>
          </a:p>
          <a:p>
            <a:r>
              <a:rPr lang="tr-TR" sz="2000" dirty="0" err="1">
                <a:latin typeface="Avenir Medium"/>
                <a:cs typeface="Avenir Medium"/>
              </a:rPr>
              <a:t>Ku</a:t>
            </a:r>
            <a:r>
              <a:rPr lang="tr-TR" sz="2000" dirty="0">
                <a:latin typeface="Avenir Medium"/>
                <a:cs typeface="Avenir Medium"/>
              </a:rPr>
              <a:t> tak </a:t>
            </a:r>
            <a:r>
              <a:rPr lang="tr-TR" sz="2000" dirty="0" err="1">
                <a:latin typeface="Avenir Medium"/>
                <a:cs typeface="Avenir Medium"/>
              </a:rPr>
              <a:t>mau</a:t>
            </a:r>
            <a:r>
              <a:rPr lang="tr-TR" sz="2000" dirty="0">
                <a:latin typeface="Avenir Medium"/>
                <a:cs typeface="Avenir Medium"/>
              </a:rPr>
              <a:t> ada </a:t>
            </a:r>
            <a:r>
              <a:rPr lang="tr-TR" sz="2000" dirty="0" err="1">
                <a:latin typeface="Avenir Medium"/>
                <a:cs typeface="Avenir Medium"/>
              </a:rPr>
              <a:t>yang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terluka</a:t>
            </a:r>
            <a:endParaRPr lang="tr-TR" sz="2000" dirty="0">
              <a:latin typeface="Avenir Medium"/>
              <a:cs typeface="Avenir Medium"/>
            </a:endParaRPr>
          </a:p>
          <a:p>
            <a:r>
              <a:rPr lang="tr-TR" sz="2000" dirty="0" err="1">
                <a:latin typeface="Avenir Medium"/>
                <a:cs typeface="Avenir Medium"/>
              </a:rPr>
              <a:t>Bahagiakan</a:t>
            </a:r>
            <a:r>
              <a:rPr lang="tr-TR" sz="2000" dirty="0">
                <a:latin typeface="Avenir Medium"/>
                <a:cs typeface="Avenir Medium"/>
              </a:rPr>
              <a:t> dia </a:t>
            </a:r>
            <a:r>
              <a:rPr lang="tr-TR" sz="2000" dirty="0" err="1">
                <a:latin typeface="Avenir Medium"/>
                <a:cs typeface="Avenir Medium"/>
              </a:rPr>
              <a:t>aku</a:t>
            </a:r>
            <a:r>
              <a:rPr lang="tr-TR" sz="2000" dirty="0">
                <a:latin typeface="Avenir Medium"/>
                <a:cs typeface="Avenir Medium"/>
              </a:rPr>
              <a:t> tak </a:t>
            </a:r>
            <a:r>
              <a:rPr lang="tr-TR" sz="2000" dirty="0" err="1">
                <a:latin typeface="Avenir Medium"/>
                <a:cs typeface="Avenir Medium"/>
              </a:rPr>
              <a:t>apa</a:t>
            </a:r>
            <a:endParaRPr lang="tr-TR" sz="2000" dirty="0">
              <a:latin typeface="Avenir Medium"/>
              <a:cs typeface="Avenir Medium"/>
            </a:endParaRPr>
          </a:p>
          <a:p>
            <a:r>
              <a:rPr lang="tr-TR" sz="2000" dirty="0" err="1">
                <a:latin typeface="Avenir Medium"/>
                <a:cs typeface="Avenir Medium"/>
              </a:rPr>
              <a:t>Biar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aku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yang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pura</a:t>
            </a:r>
            <a:r>
              <a:rPr lang="tr-TR" sz="2000" dirty="0">
                <a:latin typeface="Avenir Medium"/>
                <a:cs typeface="Avenir Medium"/>
              </a:rPr>
              <a:t> </a:t>
            </a:r>
            <a:r>
              <a:rPr lang="tr-TR" sz="2000" dirty="0" err="1">
                <a:latin typeface="Avenir Medium"/>
                <a:cs typeface="Avenir Medium"/>
              </a:rPr>
              <a:t>pura</a:t>
            </a:r>
            <a:r>
              <a:rPr lang="tr-TR" sz="2000" dirty="0">
                <a:latin typeface="Avenir Medium"/>
                <a:cs typeface="Avenir Medium"/>
              </a:rPr>
              <a:t> lupa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42" y="1558768"/>
            <a:ext cx="4300636" cy="43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973" y="78101"/>
            <a:ext cx="763215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D459B"/>
                </a:solidFill>
                <a:latin typeface="Avenir Black Oblique"/>
                <a:cs typeface="Avenir Black Oblique"/>
              </a:rPr>
              <a:t>MAKE YOU MINE - PUBLIC</a:t>
            </a:r>
            <a:endParaRPr lang="en-US" sz="3600" dirty="0">
              <a:solidFill>
                <a:srgbClr val="2D459B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53903"/>
            <a:ext cx="6363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Well, I will call you </a:t>
            </a:r>
            <a:r>
              <a:rPr lang="en-US" sz="2000" dirty="0" err="1">
                <a:latin typeface="Avenir Medium"/>
                <a:cs typeface="Avenir Medium"/>
              </a:rPr>
              <a:t>darlin</a:t>
            </a:r>
            <a:r>
              <a:rPr lang="en-US" sz="2000" dirty="0">
                <a:latin typeface="Avenir Medium"/>
                <a:cs typeface="Avenir Medium"/>
              </a:rPr>
              <a:t>' and everything will be okay</a:t>
            </a:r>
          </a:p>
          <a:p>
            <a:r>
              <a:rPr lang="en-US" sz="2000" dirty="0">
                <a:latin typeface="Avenir Medium"/>
                <a:cs typeface="Avenir Medium"/>
              </a:rPr>
              <a:t>'Cause I know that I am yours and you are mine</a:t>
            </a:r>
          </a:p>
          <a:p>
            <a:r>
              <a:rPr lang="en-US" sz="2000" dirty="0">
                <a:latin typeface="Avenir Medium"/>
                <a:cs typeface="Avenir Medium"/>
              </a:rPr>
              <a:t>Doesn't matter anyway</a:t>
            </a:r>
          </a:p>
          <a:p>
            <a:r>
              <a:rPr lang="en-US" sz="2000" dirty="0">
                <a:latin typeface="Avenir Medium"/>
                <a:cs typeface="Avenir Medium"/>
              </a:rPr>
              <a:t>In the night, we'll take a walk, it's nothing funny</a:t>
            </a:r>
          </a:p>
          <a:p>
            <a:r>
              <a:rPr lang="en-US" sz="2000" dirty="0">
                <a:latin typeface="Avenir Medium"/>
                <a:cs typeface="Avenir Medium"/>
              </a:rPr>
              <a:t>Just to </a:t>
            </a:r>
            <a:r>
              <a:rPr lang="en-US" sz="2000" dirty="0" smtClean="0">
                <a:latin typeface="Avenir Medium"/>
                <a:cs typeface="Avenir Medium"/>
              </a:rPr>
              <a:t>talk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Put your hand in mine</a:t>
            </a:r>
          </a:p>
          <a:p>
            <a:r>
              <a:rPr lang="en-US" sz="2000" dirty="0">
                <a:latin typeface="Avenir Medium"/>
                <a:cs typeface="Avenir Medium"/>
              </a:rPr>
              <a:t>You know that I want to be with you all the time</a:t>
            </a:r>
          </a:p>
          <a:p>
            <a:r>
              <a:rPr lang="en-US" sz="2000" dirty="0">
                <a:latin typeface="Avenir Medium"/>
                <a:cs typeface="Avenir Medium"/>
              </a:rPr>
              <a:t>You know that I won't stop until I make you mine</a:t>
            </a:r>
          </a:p>
          <a:p>
            <a:r>
              <a:rPr lang="en-US" sz="2000" dirty="0">
                <a:latin typeface="Avenir Medium"/>
                <a:cs typeface="Avenir Medium"/>
              </a:rPr>
              <a:t>You know that I won't stop until I make you mine</a:t>
            </a:r>
          </a:p>
          <a:p>
            <a:r>
              <a:rPr lang="en-US" sz="2000" dirty="0">
                <a:latin typeface="Avenir Medium"/>
                <a:cs typeface="Avenir Medium"/>
              </a:rPr>
              <a:t>Until I make you mine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77" y="4263765"/>
            <a:ext cx="4620773" cy="25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560" cy="5140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99824"/>
            <a:ext cx="7282530" cy="3785652"/>
          </a:xfrm>
          <a:prstGeom prst="rect">
            <a:avLst/>
          </a:prstGeom>
          <a:solidFill>
            <a:schemeClr val="accent4">
              <a:alpha val="57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Feeling good, like I should</a:t>
            </a:r>
          </a:p>
          <a:p>
            <a:r>
              <a:rPr lang="en-US" sz="2400" dirty="0"/>
              <a:t>Went and took a walk around the neighborhood</a:t>
            </a:r>
          </a:p>
          <a:p>
            <a:r>
              <a:rPr lang="en-US" sz="2400" dirty="0"/>
              <a:t>Feeling blessed, never stressed</a:t>
            </a:r>
          </a:p>
          <a:p>
            <a:r>
              <a:rPr lang="en-US" sz="2400" dirty="0"/>
              <a:t>Got that sunshine on my Sunday </a:t>
            </a:r>
            <a:r>
              <a:rPr lang="en-US" sz="2400" dirty="0" smtClean="0"/>
              <a:t>best</a:t>
            </a:r>
          </a:p>
          <a:p>
            <a:endParaRPr lang="en-US" sz="2400" dirty="0"/>
          </a:p>
          <a:p>
            <a:r>
              <a:rPr lang="en-US" sz="2400" dirty="0"/>
              <a:t>Every day can be a better day despite the challenge</a:t>
            </a:r>
          </a:p>
          <a:p>
            <a:r>
              <a:rPr lang="en-US" sz="2400" dirty="0"/>
              <a:t>All you </a:t>
            </a:r>
            <a:r>
              <a:rPr lang="en-US" sz="2400" dirty="0" err="1"/>
              <a:t>gotta</a:t>
            </a:r>
            <a:r>
              <a:rPr lang="en-US" sz="2400" dirty="0"/>
              <a:t> do is leave it better than you found it</a:t>
            </a:r>
          </a:p>
          <a:p>
            <a:r>
              <a:rPr lang="en-US" sz="2400" dirty="0"/>
              <a:t>It's </a:t>
            </a:r>
            <a:r>
              <a:rPr lang="en-US" sz="2400" dirty="0" err="1"/>
              <a:t>gonna</a:t>
            </a:r>
            <a:r>
              <a:rPr lang="en-US" sz="2400" dirty="0"/>
              <a:t> get difficult to stand but hold your balance</a:t>
            </a:r>
          </a:p>
          <a:p>
            <a:r>
              <a:rPr lang="en-US" sz="2400" dirty="0"/>
              <a:t>I just say whatever 'cause there is no way around it 'cause</a:t>
            </a:r>
          </a:p>
        </p:txBody>
      </p:sp>
    </p:spTree>
    <p:extLst>
      <p:ext uri="{BB962C8B-B14F-4D97-AF65-F5344CB8AC3E}">
        <p14:creationId xmlns:p14="http://schemas.microsoft.com/office/powerpoint/2010/main" val="39916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1537120" y="269567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BAD LIAR </a:t>
            </a:r>
            <a:r>
              <a:rPr lang="mr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IMAGINE DRAGONS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09" y="335845"/>
            <a:ext cx="5092656" cy="6463309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Oh, hush, my dear, it's been a difficult year</a:t>
            </a:r>
          </a:p>
          <a:p>
            <a:r>
              <a:rPr lang="en-US" dirty="0"/>
              <a:t>And terrors don't prey on </a:t>
            </a:r>
            <a:r>
              <a:rPr lang="en-US" dirty="0" smtClean="0"/>
              <a:t>Innocent </a:t>
            </a:r>
            <a:r>
              <a:rPr lang="en-US" dirty="0"/>
              <a:t>victims</a:t>
            </a:r>
          </a:p>
          <a:p>
            <a:r>
              <a:rPr lang="en-US" dirty="0"/>
              <a:t>Trust me, darling, trust me </a:t>
            </a:r>
            <a:r>
              <a:rPr lang="en-US" dirty="0" smtClean="0"/>
              <a:t>darling</a:t>
            </a:r>
          </a:p>
          <a:p>
            <a:endParaRPr lang="en-US" dirty="0"/>
          </a:p>
          <a:p>
            <a:r>
              <a:rPr lang="en-US" dirty="0"/>
              <a:t>It's been a loveless </a:t>
            </a:r>
            <a:r>
              <a:rPr lang="en-US" dirty="0" smtClean="0"/>
              <a:t>year I'm </a:t>
            </a:r>
            <a:r>
              <a:rPr lang="en-US" dirty="0"/>
              <a:t>a man of three fears</a:t>
            </a:r>
          </a:p>
          <a:p>
            <a:r>
              <a:rPr lang="en-US" dirty="0"/>
              <a:t>Integrity, faith and </a:t>
            </a:r>
            <a:r>
              <a:rPr lang="en-US" dirty="0" smtClean="0"/>
              <a:t> </a:t>
            </a:r>
            <a:r>
              <a:rPr lang="it-IT" dirty="0" err="1" smtClean="0"/>
              <a:t>Crocodile</a:t>
            </a:r>
            <a:r>
              <a:rPr lang="it-IT" dirty="0" smtClean="0"/>
              <a:t> </a:t>
            </a:r>
            <a:r>
              <a:rPr lang="it-IT" dirty="0" err="1"/>
              <a:t>tears</a:t>
            </a:r>
            <a:endParaRPr lang="it-IT" dirty="0"/>
          </a:p>
          <a:p>
            <a:r>
              <a:rPr lang="en-US" dirty="0"/>
              <a:t>Trust me, darling, trust me, </a:t>
            </a:r>
            <a:r>
              <a:rPr lang="en-US" dirty="0" smtClean="0"/>
              <a:t>darling</a:t>
            </a:r>
          </a:p>
          <a:p>
            <a:endParaRPr lang="en-US" dirty="0"/>
          </a:p>
          <a:p>
            <a:r>
              <a:rPr lang="en-US" dirty="0"/>
              <a:t>So look me in the eyes</a:t>
            </a:r>
          </a:p>
          <a:p>
            <a:r>
              <a:rPr lang="en-US" dirty="0"/>
              <a:t>Tell me what you see</a:t>
            </a:r>
          </a:p>
          <a:p>
            <a:r>
              <a:rPr lang="en-US" dirty="0"/>
              <a:t>Perfect paradise</a:t>
            </a:r>
          </a:p>
          <a:p>
            <a:r>
              <a:rPr lang="en-US" dirty="0"/>
              <a:t>Tearing at the </a:t>
            </a:r>
            <a:r>
              <a:rPr lang="en-US" dirty="0" smtClean="0"/>
              <a:t>seams</a:t>
            </a:r>
          </a:p>
          <a:p>
            <a:endParaRPr lang="en-US" dirty="0"/>
          </a:p>
          <a:p>
            <a:r>
              <a:rPr lang="en-US" dirty="0"/>
              <a:t>I wish I could escape</a:t>
            </a:r>
          </a:p>
          <a:p>
            <a:r>
              <a:rPr lang="en-US" dirty="0"/>
              <a:t>I don't </a:t>
            </a:r>
            <a:r>
              <a:rPr lang="en-US" dirty="0" err="1"/>
              <a:t>wanna</a:t>
            </a:r>
            <a:r>
              <a:rPr lang="en-US" dirty="0"/>
              <a:t> fake it</a:t>
            </a:r>
          </a:p>
          <a:p>
            <a:r>
              <a:rPr lang="en-US" dirty="0"/>
              <a:t>Wish I could erase it</a:t>
            </a:r>
          </a:p>
          <a:p>
            <a:r>
              <a:rPr lang="en-US" dirty="0"/>
              <a:t>Make your heart </a:t>
            </a:r>
            <a:r>
              <a:rPr lang="en-US" dirty="0" smtClean="0"/>
              <a:t>believe</a:t>
            </a:r>
          </a:p>
          <a:p>
            <a:endParaRPr lang="en-US" dirty="0"/>
          </a:p>
          <a:p>
            <a:r>
              <a:rPr lang="en-US" dirty="0"/>
              <a:t>But I'm a bad liar, bad liar</a:t>
            </a:r>
          </a:p>
          <a:p>
            <a:r>
              <a:rPr lang="en-US" dirty="0"/>
              <a:t>Now you know</a:t>
            </a:r>
          </a:p>
          <a:p>
            <a:r>
              <a:rPr lang="en-US" dirty="0"/>
              <a:t>Now you know</a:t>
            </a:r>
          </a:p>
          <a:p>
            <a:r>
              <a:rPr lang="en-US" dirty="0"/>
              <a:t>That I'm a bad liar, bad liar</a:t>
            </a:r>
          </a:p>
          <a:p>
            <a:r>
              <a:rPr lang="en-US" dirty="0"/>
              <a:t>Now you know, you're free to go (go)</a:t>
            </a:r>
          </a:p>
        </p:txBody>
      </p:sp>
    </p:spTree>
    <p:extLst>
      <p:ext uri="{BB962C8B-B14F-4D97-AF65-F5344CB8AC3E}">
        <p14:creationId xmlns:p14="http://schemas.microsoft.com/office/powerpoint/2010/main" val="344873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77989.jpg"/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>
          <a:xfrm>
            <a:off x="0" y="762000"/>
            <a:ext cx="9144000" cy="5572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2D459B"/>
                </a:solidFill>
                <a:latin typeface="Avenir Black"/>
                <a:cs typeface="Avenir Black"/>
              </a:rPr>
              <a:t>TIPS MEMBUAT LAGU</a:t>
            </a:r>
            <a:endParaRPr lang="en-US" i="1" dirty="0">
              <a:solidFill>
                <a:srgbClr val="2D459B"/>
              </a:solidFill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941"/>
            <a:ext cx="847889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Be Creative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Coba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dengarkan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banyak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lagu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musik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sebanyak-banyaknya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untuk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referensi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Biarkan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lagu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tersebut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menjelaskan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isi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hati</a:t>
            </a:r>
            <a:r>
              <a:rPr lang="en-US" sz="2000" dirty="0" smtClean="0">
                <a:latin typeface="Avenir Medium"/>
                <a:cs typeface="Avenir Medium"/>
              </a:rPr>
              <a:t> ( </a:t>
            </a:r>
            <a:r>
              <a:rPr lang="en-US" sz="2000" dirty="0" err="1" smtClean="0">
                <a:latin typeface="Avenir Medium"/>
                <a:cs typeface="Avenir Medium"/>
              </a:rPr>
              <a:t>jujur</a:t>
            </a:r>
            <a:r>
              <a:rPr lang="en-US" sz="2000" dirty="0" smtClean="0">
                <a:latin typeface="Avenir Medium"/>
                <a:cs typeface="Avenir Medium"/>
              </a:rPr>
              <a:t> ). </a:t>
            </a:r>
            <a:r>
              <a:rPr lang="en-US" sz="2000" dirty="0" err="1" smtClean="0">
                <a:latin typeface="Avenir Medium"/>
                <a:cs typeface="Avenir Medium"/>
              </a:rPr>
              <a:t>Bisa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juga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dengan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pengamatan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pengalaman</a:t>
            </a:r>
            <a:r>
              <a:rPr lang="en-US" sz="2000" dirty="0" smtClean="0">
                <a:latin typeface="Avenir Medium"/>
                <a:cs typeface="Avenir Medium"/>
              </a:rPr>
              <a:t> orang lain/ </a:t>
            </a:r>
            <a:r>
              <a:rPr lang="en-US" sz="2000" dirty="0" err="1" smtClean="0">
                <a:latin typeface="Avenir Medium"/>
                <a:cs typeface="Avenir Medium"/>
              </a:rPr>
              <a:t>Keadaan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disekitar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Jangan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miskin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tema</a:t>
            </a:r>
            <a:endParaRPr lang="en-US" sz="2000" dirty="0" smtClean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Jangan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selalu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ngikutin</a:t>
            </a:r>
            <a:r>
              <a:rPr lang="en-US" sz="2000" dirty="0" smtClean="0">
                <a:latin typeface="Avenir Medium"/>
                <a:cs typeface="Avenir Medium"/>
              </a:rPr>
              <a:t> band-band </a:t>
            </a:r>
            <a:r>
              <a:rPr lang="en-US" sz="2000" dirty="0" err="1" smtClean="0">
                <a:latin typeface="Avenir Medium"/>
                <a:cs typeface="Avenir Medium"/>
              </a:rPr>
              <a:t>komersil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atau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lagu</a:t>
            </a:r>
            <a:r>
              <a:rPr lang="en-US" sz="2000" dirty="0" smtClean="0">
                <a:latin typeface="Avenir Medium"/>
                <a:cs typeface="Avenir Medium"/>
              </a:rPr>
              <a:t> yang </a:t>
            </a:r>
            <a:r>
              <a:rPr lang="en-US" sz="2000" dirty="0" err="1" smtClean="0">
                <a:latin typeface="Avenir Medium"/>
                <a:cs typeface="Avenir Medium"/>
              </a:rPr>
              <a:t>langsung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terkenal</a:t>
            </a:r>
            <a:r>
              <a:rPr lang="en-US" sz="2000" dirty="0" smtClean="0">
                <a:latin typeface="Avenir Medium"/>
                <a:cs typeface="Avenir Medium"/>
              </a:rPr>
              <a:t>. </a:t>
            </a:r>
            <a:r>
              <a:rPr lang="en-US" sz="2000" dirty="0" err="1" smtClean="0">
                <a:latin typeface="Avenir Medium"/>
                <a:cs typeface="Avenir Medium"/>
              </a:rPr>
              <a:t>Semua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punya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penikmatnya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sendiri</a:t>
            </a: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Lirik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Penting</a:t>
            </a:r>
            <a:r>
              <a:rPr lang="en-US" sz="2000" dirty="0" smtClean="0">
                <a:latin typeface="Avenir Medium"/>
                <a:cs typeface="Avenir Medium"/>
              </a:rPr>
              <a:t>. Skill </a:t>
            </a:r>
            <a:r>
              <a:rPr lang="en-US" sz="2000" dirty="0" err="1" smtClean="0">
                <a:latin typeface="Avenir Medium"/>
                <a:cs typeface="Avenir Medium"/>
              </a:rPr>
              <a:t>musik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nomor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dua</a:t>
            </a:r>
            <a:endParaRPr lang="en-US" sz="2000" dirty="0" smtClean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venir Medium"/>
                <a:cs typeface="Avenir Medium"/>
              </a:rPr>
              <a:t>Menerima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kritik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dan</a:t>
            </a:r>
            <a:r>
              <a:rPr lang="en-US" sz="2000" dirty="0" smtClean="0">
                <a:latin typeface="Avenir Medium"/>
                <a:cs typeface="Avenir Medium"/>
              </a:rPr>
              <a:t> saran.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949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176" y="771029"/>
            <a:ext cx="7953277" cy="14635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1263" y="1000805"/>
            <a:ext cx="7514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lack Oblique"/>
                <a:cs typeface="Avenir Black Oblique"/>
              </a:rPr>
              <a:t>TIDAK ADA TUGAS</a:t>
            </a:r>
            <a:endParaRPr lang="en-US" sz="6000" dirty="0">
              <a:solidFill>
                <a:schemeClr val="bg1"/>
              </a:solidFill>
              <a:latin typeface="Avenir Black Oblique"/>
              <a:cs typeface="Avenir Black Obliq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594" y="2415968"/>
            <a:ext cx="4909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venir Medium"/>
                <a:cs typeface="Avenir Medium"/>
              </a:rPr>
              <a:t>ARE YOU HAPPY?</a:t>
            </a:r>
            <a:endParaRPr lang="en-US" sz="44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74" y="3480095"/>
            <a:ext cx="867541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NB :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Kebanyakan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Tugas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membuat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siswa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lebih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Stress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dibandingkan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memikirkan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Covid-19.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Kalo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siswa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stress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maka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males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ngerjain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tugas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kalo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males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ngerjain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tugas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berarti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gak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ngumpulin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tugas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nanti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gurunya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jadi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kesel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juga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stress.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Jadi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tugas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sesekali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saja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! </a:t>
            </a:r>
            <a:r>
              <a:rPr lang="tr-T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ang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penting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pelajarin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MATERINYA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buat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UJIAN!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242" y="5363979"/>
            <a:ext cx="770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lack"/>
                <a:cs typeface="Avenir Black"/>
              </a:rPr>
              <a:t>#</a:t>
            </a:r>
            <a:r>
              <a:rPr lang="en-US" sz="2400" dirty="0" err="1" smtClean="0">
                <a:latin typeface="Avenir Black"/>
                <a:cs typeface="Avenir Black"/>
              </a:rPr>
              <a:t>StayAtHome</a:t>
            </a:r>
            <a:r>
              <a:rPr lang="en-US" sz="2400" dirty="0" smtClean="0">
                <a:latin typeface="Avenir Black"/>
                <a:cs typeface="Avenir Black"/>
              </a:rPr>
              <a:t> #</a:t>
            </a:r>
            <a:r>
              <a:rPr lang="en-US" sz="2400" dirty="0" err="1" smtClean="0">
                <a:latin typeface="Avenir Black"/>
                <a:cs typeface="Avenir Black"/>
              </a:rPr>
              <a:t>Dirumahaja</a:t>
            </a:r>
            <a:r>
              <a:rPr lang="en-US" sz="2400" dirty="0" smtClean="0">
                <a:latin typeface="Avenir Black"/>
                <a:cs typeface="Avenir Black"/>
              </a:rPr>
              <a:t> #</a:t>
            </a:r>
            <a:r>
              <a:rPr lang="en-US" sz="2400" dirty="0" err="1" smtClean="0">
                <a:latin typeface="Avenir Black"/>
                <a:cs typeface="Avenir Black"/>
              </a:rPr>
              <a:t>KeepSafeand</a:t>
            </a:r>
            <a:r>
              <a:rPr lang="en-US" sz="2400" dirty="0" smtClean="0">
                <a:latin typeface="Avenir Black"/>
                <a:cs typeface="Avenir Black"/>
              </a:rPr>
              <a:t> Healthy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906" y="5872398"/>
            <a:ext cx="70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lack"/>
                <a:cs typeface="Avenir Black"/>
              </a:rPr>
              <a:t>#</a:t>
            </a:r>
            <a:r>
              <a:rPr lang="en-US" sz="2400" dirty="0" err="1" smtClean="0">
                <a:latin typeface="Avenir Black"/>
                <a:cs typeface="Avenir Black"/>
              </a:rPr>
              <a:t>IndonesiaPastiPulih</a:t>
            </a:r>
            <a:r>
              <a:rPr lang="en-US" sz="2400" dirty="0" smtClean="0">
                <a:latin typeface="Avenir Black"/>
                <a:cs typeface="Avenir Black"/>
              </a:rPr>
              <a:t> #</a:t>
            </a:r>
            <a:r>
              <a:rPr lang="en-US" sz="2400" dirty="0" err="1" smtClean="0">
                <a:latin typeface="Avenir Black"/>
                <a:cs typeface="Avenir Black"/>
              </a:rPr>
              <a:t>JanganLupaCuciTangan</a:t>
            </a:r>
            <a:endParaRPr lang="en-US" sz="24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88285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3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7" y="3032093"/>
            <a:ext cx="5261483" cy="3825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130" y="0"/>
            <a:ext cx="6779967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94354"/>
                </a:solidFill>
                <a:latin typeface="Avenir Black Oblique"/>
                <a:cs typeface="Avenir Black Oblique"/>
              </a:rPr>
              <a:t>Pengertian</a:t>
            </a:r>
            <a:r>
              <a:rPr lang="en-US" dirty="0" smtClean="0">
                <a:solidFill>
                  <a:srgbClr val="094354"/>
                </a:solidFill>
                <a:latin typeface="Avenir Black Oblique"/>
                <a:cs typeface="Avenir Black Oblique"/>
              </a:rPr>
              <a:t> </a:t>
            </a:r>
            <a:r>
              <a:rPr lang="en-US" dirty="0" err="1" smtClean="0">
                <a:solidFill>
                  <a:srgbClr val="094354"/>
                </a:solidFill>
                <a:latin typeface="Avenir Black Oblique"/>
                <a:cs typeface="Avenir Black Oblique"/>
              </a:rPr>
              <a:t>Lagu</a:t>
            </a:r>
            <a:endParaRPr lang="en-US" dirty="0">
              <a:solidFill>
                <a:srgbClr val="094354"/>
              </a:solidFill>
              <a:latin typeface="Avenir Black Oblique"/>
              <a:cs typeface="Avenir Black Obliq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14" y="1194509"/>
            <a:ext cx="651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adalah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sebuah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syair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yang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ditambahkan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</a:p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komposisi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nada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dan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memiliki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irama</a:t>
            </a:r>
            <a:endParaRPr lang="en-US" sz="2400" dirty="0">
              <a:solidFill>
                <a:srgbClr val="16B0AD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15" y="3399284"/>
            <a:ext cx="45060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Nyanyian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syair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yang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dilafalkan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</a:p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sesuai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nada,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ritme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, tempo, </a:t>
            </a:r>
          </a:p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melodi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hingga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harmoni</a:t>
            </a:r>
            <a:endParaRPr lang="en-US" sz="2400" dirty="0">
              <a:solidFill>
                <a:srgbClr val="16B0AD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614" y="2091169"/>
            <a:ext cx="76084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Kata-kata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didalam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bisa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berupa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puisi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berima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, </a:t>
            </a:r>
          </a:p>
          <a:p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namun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ada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juga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yang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bersifat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Keagamaan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dan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prosa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bebas</a:t>
            </a:r>
            <a:r>
              <a:rPr lang="en-US" sz="2400" dirty="0" smtClean="0">
                <a:solidFill>
                  <a:srgbClr val="16B0AD"/>
                </a:solidFill>
                <a:latin typeface="Avenir Next Demi Bold"/>
                <a:cs typeface="Avenir Next Demi Bold"/>
              </a:rPr>
              <a:t>.</a:t>
            </a:r>
            <a:endParaRPr lang="en-US" sz="2400" dirty="0">
              <a:solidFill>
                <a:srgbClr val="16B0AD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65882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56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" y="274638"/>
            <a:ext cx="451366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7374C"/>
                </a:solidFill>
                <a:latin typeface="Avenir Black Oblique"/>
                <a:cs typeface="Avenir Black Oblique"/>
              </a:rPr>
              <a:t>TEMA LAGU</a:t>
            </a:r>
            <a:endParaRPr lang="en-US" dirty="0">
              <a:solidFill>
                <a:srgbClr val="F7374C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2" y="1386014"/>
            <a:ext cx="3234362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venir Next Demi Bold"/>
                <a:cs typeface="Avenir Next Demi Bold"/>
              </a:rPr>
              <a:t>Cinta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Persahabatan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KeTuhanan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Sosial</a:t>
            </a:r>
            <a:r>
              <a:rPr lang="en-US" dirty="0" smtClean="0">
                <a:latin typeface="Avenir Next Demi Bold"/>
                <a:cs typeface="Avenir Next Demi Bold"/>
              </a:rPr>
              <a:t> </a:t>
            </a:r>
            <a:r>
              <a:rPr lang="en-US" dirty="0" err="1" smtClean="0">
                <a:latin typeface="Avenir Next Demi Bold"/>
                <a:cs typeface="Avenir Next Demi Bold"/>
              </a:rPr>
              <a:t>Politik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Keluarga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Kebebasan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Kritik</a:t>
            </a:r>
            <a:endParaRPr lang="en-US" dirty="0" smtClean="0">
              <a:latin typeface="Avenir Next Demi Bold"/>
              <a:cs typeface="Avenir Next Demi Bold"/>
            </a:endParaRPr>
          </a:p>
          <a:p>
            <a:r>
              <a:rPr lang="en-US" dirty="0" err="1" smtClean="0">
                <a:latin typeface="Avenir Next Demi Bold"/>
                <a:cs typeface="Avenir Next Demi Bold"/>
              </a:rPr>
              <a:t>Anak-anak</a:t>
            </a:r>
            <a:endParaRPr lang="en-US" dirty="0" smtClean="0">
              <a:latin typeface="Avenir Next Demi Bold"/>
              <a:cs typeface="Avenir Next Demi Bold"/>
            </a:endParaRPr>
          </a:p>
          <a:p>
            <a:endParaRPr lang="en-US" dirty="0" smtClean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0154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4191000" y="1208583"/>
            <a:ext cx="4953000" cy="549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83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Menciptakan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Sebuah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Lagu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1" y="1278833"/>
            <a:ext cx="5127507" cy="493268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Seorang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pencipta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biasanya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menciptakan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lirik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dengan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kondisi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dialaminya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. Hal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tersebut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membuat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tersebut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memiliki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rasa yang personal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dalam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karena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berdasarkan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pengalaman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pencipta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.</a:t>
            </a:r>
          </a:p>
          <a:p>
            <a:pPr algn="just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venir Next Demi Bold"/>
              <a:cs typeface="Avenir Next Demi Bold"/>
            </a:endParaRP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Tapi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banyak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juga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seorang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pencipta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menciptakan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lagu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dari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pengalaman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orang lain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atau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hal-hal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mereka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lihat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venir Next Demi Bold"/>
                <a:cs typeface="Avenir Next Demi Bold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6787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22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960"/>
            <a:ext cx="5398008" cy="540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4A1CA"/>
                </a:solidFill>
                <a:latin typeface="Avenir Black Oblique"/>
                <a:cs typeface="Avenir Black Oblique"/>
              </a:rPr>
              <a:t>BUAT MATERI MENTAH UNTUK LIRIK ( DRAFT )</a:t>
            </a:r>
            <a:endParaRPr lang="en-US" sz="3200" dirty="0">
              <a:solidFill>
                <a:srgbClr val="54A1CA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565" y="1600200"/>
            <a:ext cx="4090805" cy="688877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Avenir Medium"/>
                <a:cs typeface="Avenir Medium"/>
              </a:rPr>
              <a:t>Mulai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dengan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Tema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405" y="2318614"/>
            <a:ext cx="4859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Tema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biasanya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dapat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membuat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fokus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kita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kepada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satu</a:t>
            </a:r>
            <a:r>
              <a:rPr lang="en-US" dirty="0" smtClean="0">
                <a:latin typeface="Avenir Book"/>
                <a:cs typeface="Avenir Book"/>
              </a:rPr>
              <a:t> ide </a:t>
            </a:r>
            <a:r>
              <a:rPr lang="en-US" dirty="0" err="1" smtClean="0">
                <a:latin typeface="Avenir Book"/>
                <a:cs typeface="Avenir Book"/>
              </a:rPr>
              <a:t>lagu</a:t>
            </a:r>
            <a:r>
              <a:rPr lang="en-US" dirty="0" smtClean="0">
                <a:latin typeface="Avenir Book"/>
                <a:cs typeface="Avenir Book"/>
              </a:rPr>
              <a:t>. </a:t>
            </a:r>
            <a:r>
              <a:rPr lang="en-US" dirty="0" err="1" smtClean="0">
                <a:latin typeface="Avenir Book"/>
                <a:cs typeface="Avenir Book"/>
              </a:rPr>
              <a:t>Misal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kita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ingin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err="1" smtClean="0">
                <a:latin typeface="Avenir Book"/>
                <a:cs typeface="Avenir Book"/>
              </a:rPr>
              <a:t>Membuat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lagu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bertemakan</a:t>
            </a:r>
            <a:r>
              <a:rPr lang="en-US" dirty="0" smtClean="0">
                <a:latin typeface="Avenir Book"/>
                <a:cs typeface="Avenir Book"/>
              </a:rPr>
              <a:t> “ CINTA “. Hal </a:t>
            </a:r>
            <a:r>
              <a:rPr lang="en-US" dirty="0" err="1" smtClean="0">
                <a:latin typeface="Avenir Book"/>
                <a:cs typeface="Avenir Book"/>
              </a:rPr>
              <a:t>ini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dapat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membuat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kita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tertuju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pada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r>
              <a:rPr lang="en-US" dirty="0" smtClean="0">
                <a:latin typeface="Avenir Book"/>
                <a:cs typeface="Avenir Book"/>
              </a:rPr>
              <a:t>Hal </a:t>
            </a:r>
            <a:r>
              <a:rPr lang="mr-IN" dirty="0" smtClean="0">
                <a:latin typeface="Avenir Book"/>
                <a:cs typeface="Avenir Book"/>
              </a:rPr>
              <a:t>–</a:t>
            </a:r>
            <a:r>
              <a:rPr lang="en-US" dirty="0" err="1" smtClean="0">
                <a:latin typeface="Avenir Book"/>
                <a:cs typeface="Avenir Book"/>
              </a:rPr>
              <a:t>hal</a:t>
            </a:r>
            <a:r>
              <a:rPr lang="en-US" dirty="0" smtClean="0">
                <a:latin typeface="Avenir Book"/>
                <a:cs typeface="Avenir Book"/>
              </a:rPr>
              <a:t> yang </a:t>
            </a:r>
            <a:r>
              <a:rPr lang="en-US" dirty="0" err="1" smtClean="0">
                <a:latin typeface="Avenir Book"/>
                <a:cs typeface="Avenir Book"/>
              </a:rPr>
              <a:t>berkaitan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denga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 err="1" smtClean="0">
                <a:latin typeface="Avenir Book"/>
                <a:cs typeface="Avenir Book"/>
              </a:rPr>
              <a:t>percintaan</a:t>
            </a:r>
            <a:r>
              <a:rPr lang="en-US" dirty="0" smtClean="0">
                <a:latin typeface="Avenir Book"/>
                <a:cs typeface="Avenir Book"/>
              </a:rPr>
              <a:t>.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0405" y="4418512"/>
            <a:ext cx="4090805" cy="68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venir Medium"/>
                <a:cs typeface="Avenir Medium"/>
              </a:rPr>
              <a:t>Membuat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Judul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1210" y="5107389"/>
            <a:ext cx="4421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venir Book"/>
                <a:cs typeface="Avenir Book"/>
              </a:rPr>
              <a:t>Buatlah satu sampai dengan enam frasa yang mengarah pada ringkasan</a:t>
            </a:r>
          </a:p>
          <a:p>
            <a:r>
              <a:rPr lang="en-US" dirty="0" smtClean="0">
                <a:latin typeface="Avenir Book"/>
                <a:cs typeface="Avenir Book"/>
              </a:rPr>
              <a:t>I</a:t>
            </a:r>
            <a:r>
              <a:rPr lang="x-none" dirty="0" smtClean="0">
                <a:latin typeface="Avenir Book"/>
                <a:cs typeface="Avenir Book"/>
              </a:rPr>
              <a:t>si lagu yang nanti nya kalian akan buat. Judul lagu bisa di buat belakangan atau</a:t>
            </a:r>
          </a:p>
          <a:p>
            <a:r>
              <a:rPr lang="en-US" dirty="0" smtClean="0">
                <a:latin typeface="Avenir Book"/>
                <a:cs typeface="Avenir Book"/>
              </a:rPr>
              <a:t>D</a:t>
            </a:r>
            <a:r>
              <a:rPr lang="x-none" dirty="0" smtClean="0">
                <a:latin typeface="Avenir Book"/>
                <a:cs typeface="Avenir Book"/>
              </a:rPr>
              <a:t>i depan. 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1968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22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6" y="2811988"/>
            <a:ext cx="4004183" cy="4005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lack Oblique"/>
                <a:cs typeface="Avenir Black Oblique"/>
              </a:rPr>
              <a:t>MEMBUAT PERTANYAAN</a:t>
            </a:r>
            <a:endParaRPr lang="en-US" dirty="0"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5761"/>
            <a:ext cx="4090805" cy="68887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54A1CA"/>
                </a:solidFill>
                <a:latin typeface="Avenir Medium"/>
                <a:cs typeface="Avenir Medium"/>
              </a:rPr>
              <a:t>Buatlah</a:t>
            </a:r>
            <a:r>
              <a:rPr lang="en-US" dirty="0" smtClean="0">
                <a:solidFill>
                  <a:srgbClr val="54A1CA"/>
                </a:solidFill>
                <a:latin typeface="Avenir Medium"/>
                <a:cs typeface="Avenir Medium"/>
              </a:rPr>
              <a:t> </a:t>
            </a:r>
            <a:r>
              <a:rPr lang="en-US" dirty="0" err="1" smtClean="0">
                <a:solidFill>
                  <a:srgbClr val="54A1CA"/>
                </a:solidFill>
                <a:latin typeface="Avenir Medium"/>
                <a:cs typeface="Avenir Medium"/>
              </a:rPr>
              <a:t>pertanyaan</a:t>
            </a:r>
            <a:r>
              <a:rPr lang="en-US" dirty="0" smtClean="0">
                <a:solidFill>
                  <a:srgbClr val="54A1CA"/>
                </a:solidFill>
                <a:latin typeface="Avenir Medium"/>
                <a:cs typeface="Avenir Medium"/>
              </a:rPr>
              <a:t> </a:t>
            </a:r>
            <a:endParaRPr lang="en-US" dirty="0">
              <a:solidFill>
                <a:srgbClr val="54A1CA"/>
              </a:solidFill>
              <a:latin typeface="Avenir Medium"/>
              <a:cs typeface="Avenir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44638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venir Book"/>
                <a:cs typeface="Avenir Book"/>
              </a:rPr>
              <a:t>Biasanya kita membuat pertanyaan kepada diri kita sendiri tentang lagu yang akan </a:t>
            </a:r>
            <a:r>
              <a:rPr lang="en-US" dirty="0" smtClean="0">
                <a:latin typeface="Avenir Book"/>
                <a:cs typeface="Avenir Book"/>
              </a:rPr>
              <a:t>D</a:t>
            </a:r>
            <a:r>
              <a:rPr lang="x-none" dirty="0" smtClean="0">
                <a:latin typeface="Avenir Book"/>
                <a:cs typeface="Avenir Book"/>
              </a:rPr>
              <a:t>ibuat. Tanyakan kepada diri kalian apa yang menurut kalian ingin di dengar </a:t>
            </a:r>
            <a:r>
              <a:rPr lang="en-US" dirty="0" smtClean="0">
                <a:latin typeface="Avenir Book"/>
                <a:cs typeface="Avenir Book"/>
              </a:rPr>
              <a:t>O</a:t>
            </a:r>
            <a:r>
              <a:rPr lang="x-none" dirty="0" smtClean="0">
                <a:latin typeface="Avenir Book"/>
                <a:cs typeface="Avenir Book"/>
              </a:rPr>
              <a:t>leh pendengar, pesan apa yang ingin di sampaikan.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106508"/>
            <a:ext cx="4090805" cy="688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54A1CA"/>
                </a:solidFill>
                <a:latin typeface="Avenir Medium"/>
                <a:cs typeface="Avenir Medium"/>
              </a:rPr>
              <a:t>CONTOH PERTANYAAN?</a:t>
            </a:r>
            <a:endParaRPr lang="en-US" dirty="0">
              <a:solidFill>
                <a:srgbClr val="54A1CA"/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58" y="3624174"/>
            <a:ext cx="4782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venir Book"/>
                <a:cs typeface="Avenir Book"/>
              </a:rPr>
              <a:t>Apa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arti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judulnya</a:t>
            </a:r>
            <a:r>
              <a:rPr lang="tr-TR" dirty="0" smtClean="0">
                <a:latin typeface="Avenir Book"/>
                <a:cs typeface="Avenir Book"/>
              </a:rPr>
              <a:t>?</a:t>
            </a:r>
          </a:p>
          <a:p>
            <a:r>
              <a:rPr lang="tr-TR" dirty="0" err="1" smtClean="0">
                <a:latin typeface="Avenir Book"/>
                <a:cs typeface="Avenir Book"/>
              </a:rPr>
              <a:t>Bagaimana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perasaan</a:t>
            </a:r>
            <a:r>
              <a:rPr lang="tr-TR" dirty="0" smtClean="0">
                <a:latin typeface="Avenir Book"/>
                <a:cs typeface="Avenir Book"/>
              </a:rPr>
              <a:t> Anda </a:t>
            </a:r>
            <a:r>
              <a:rPr lang="tr-TR" dirty="0" err="1" smtClean="0">
                <a:latin typeface="Avenir Book"/>
                <a:cs typeface="Avenir Book"/>
              </a:rPr>
              <a:t>tentang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itu</a:t>
            </a:r>
            <a:r>
              <a:rPr lang="tr-TR" dirty="0" smtClean="0">
                <a:latin typeface="Avenir Book"/>
                <a:cs typeface="Avenir Book"/>
              </a:rPr>
              <a:t>? </a:t>
            </a:r>
          </a:p>
          <a:p>
            <a:r>
              <a:rPr lang="tr-TR" dirty="0" err="1" smtClean="0">
                <a:latin typeface="Avenir Book"/>
                <a:cs typeface="Avenir Book"/>
              </a:rPr>
              <a:t>Apa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yang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menyebabkan</a:t>
            </a:r>
            <a:r>
              <a:rPr lang="tr-TR" dirty="0" smtClean="0">
                <a:latin typeface="Avenir Book"/>
                <a:cs typeface="Avenir Book"/>
              </a:rPr>
              <a:t> ini? </a:t>
            </a:r>
          </a:p>
          <a:p>
            <a:r>
              <a:rPr lang="tr-TR" dirty="0" err="1" smtClean="0">
                <a:latin typeface="Avenir Book"/>
                <a:cs typeface="Avenir Book"/>
              </a:rPr>
              <a:t>Apa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yang</a:t>
            </a:r>
            <a:r>
              <a:rPr lang="tr-TR" dirty="0" smtClean="0">
                <a:latin typeface="Avenir Book"/>
                <a:cs typeface="Avenir Book"/>
              </a:rPr>
              <a:t> Anda </a:t>
            </a:r>
            <a:r>
              <a:rPr lang="tr-TR" dirty="0" err="1" smtClean="0">
                <a:latin typeface="Avenir Book"/>
                <a:cs typeface="Avenir Book"/>
              </a:rPr>
              <a:t>pikirkan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atau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harapkan</a:t>
            </a:r>
            <a:r>
              <a:rPr lang="tr-TR" dirty="0" smtClean="0">
                <a:latin typeface="Avenir Book"/>
                <a:cs typeface="Avenir Book"/>
              </a:rPr>
              <a:t> akan </a:t>
            </a:r>
            <a:r>
              <a:rPr lang="tr-TR" dirty="0" err="1" smtClean="0">
                <a:latin typeface="Avenir Book"/>
                <a:cs typeface="Avenir Book"/>
              </a:rPr>
              <a:t>terjadi</a:t>
            </a:r>
            <a:r>
              <a:rPr lang="tr-TR" dirty="0" smtClean="0">
                <a:latin typeface="Avenir Book"/>
                <a:cs typeface="Avenir Book"/>
              </a:rPr>
              <a:t> </a:t>
            </a:r>
            <a:r>
              <a:rPr lang="tr-TR" dirty="0" err="1" smtClean="0">
                <a:latin typeface="Avenir Book"/>
                <a:cs typeface="Avenir Book"/>
              </a:rPr>
              <a:t>selanjutnya</a:t>
            </a:r>
            <a:r>
              <a:rPr lang="tr-TR" dirty="0" smtClean="0">
                <a:latin typeface="Avenir Book"/>
                <a:cs typeface="Avenir Book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6177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lack Oblique"/>
                <a:cs typeface="Avenir Black Oblique"/>
              </a:rPr>
              <a:t>TENTUKAN STRUKTUR LAGU</a:t>
            </a:r>
            <a:endParaRPr lang="en-US" dirty="0"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2458" cy="4159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venir Medium"/>
                <a:cs typeface="Avenir Medium"/>
              </a:rPr>
              <a:t>Verse : </a:t>
            </a:r>
            <a:r>
              <a:rPr lang="en-US" dirty="0" err="1" smtClean="0">
                <a:latin typeface="Avenir Medium"/>
                <a:cs typeface="Avenir Medium"/>
              </a:rPr>
              <a:t>adalah</a:t>
            </a:r>
            <a:r>
              <a:rPr lang="en-US" dirty="0" smtClean="0">
                <a:latin typeface="Avenir Medium"/>
                <a:cs typeface="Avenir Medium"/>
              </a:rPr>
              <a:t> bait yang </a:t>
            </a:r>
            <a:r>
              <a:rPr lang="en-US" dirty="0" err="1" smtClean="0">
                <a:latin typeface="Avenir Medium"/>
                <a:cs typeface="Avenir Medium"/>
              </a:rPr>
              <a:t>berisi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permulaan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atau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cerita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awal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dari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sebuah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lagu</a:t>
            </a:r>
            <a:r>
              <a:rPr lang="en-US" dirty="0" smtClean="0">
                <a:latin typeface="Avenir Medium"/>
                <a:cs typeface="Avenir Medium"/>
              </a:rPr>
              <a:t>.</a:t>
            </a:r>
          </a:p>
          <a:p>
            <a:endParaRPr lang="en-US" dirty="0" smtClean="0">
              <a:latin typeface="Avenir Medium"/>
              <a:cs typeface="Avenir Medium"/>
            </a:endParaRPr>
          </a:p>
          <a:p>
            <a:r>
              <a:rPr lang="en-US" dirty="0" smtClean="0">
                <a:latin typeface="Avenir Medium"/>
                <a:cs typeface="Avenir Medium"/>
              </a:rPr>
              <a:t>Chorus/</a:t>
            </a:r>
            <a:r>
              <a:rPr lang="en-US" dirty="0" err="1" smtClean="0">
                <a:latin typeface="Avenir Medium"/>
                <a:cs typeface="Avenir Medium"/>
              </a:rPr>
              <a:t>Reff</a:t>
            </a:r>
            <a:r>
              <a:rPr lang="en-US" dirty="0" smtClean="0">
                <a:latin typeface="Avenir Medium"/>
                <a:cs typeface="Avenir Medium"/>
              </a:rPr>
              <a:t> : </a:t>
            </a:r>
            <a:r>
              <a:rPr lang="en-US" dirty="0" err="1" smtClean="0">
                <a:latin typeface="Avenir Medium"/>
                <a:cs typeface="Avenir Medium"/>
              </a:rPr>
              <a:t>Klimaks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dari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lagu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tersebut</a:t>
            </a:r>
            <a:r>
              <a:rPr lang="en-US" dirty="0" smtClean="0">
                <a:latin typeface="Avenir Medium"/>
                <a:cs typeface="Avenir Medium"/>
              </a:rPr>
              <a:t>. </a:t>
            </a:r>
            <a:r>
              <a:rPr lang="en-US" dirty="0" err="1" smtClean="0">
                <a:latin typeface="Avenir Medium"/>
                <a:cs typeface="Avenir Medium"/>
              </a:rPr>
              <a:t>Seperti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konflik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cerita</a:t>
            </a:r>
            <a:r>
              <a:rPr lang="en-US" dirty="0" smtClean="0">
                <a:latin typeface="Avenir Medium"/>
                <a:cs typeface="Avenir Medium"/>
              </a:rPr>
              <a:t>, </a:t>
            </a:r>
            <a:r>
              <a:rPr lang="en-US" dirty="0" err="1" smtClean="0">
                <a:latin typeface="Avenir Medium"/>
                <a:cs typeface="Avenir Medium"/>
              </a:rPr>
              <a:t>atau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perasaan</a:t>
            </a:r>
            <a:r>
              <a:rPr lang="en-US" dirty="0" smtClean="0">
                <a:latin typeface="Avenir Medium"/>
                <a:cs typeface="Avenir Medium"/>
              </a:rPr>
              <a:t> yang </a:t>
            </a:r>
            <a:r>
              <a:rPr lang="en-US" dirty="0" err="1" smtClean="0">
                <a:latin typeface="Avenir Medium"/>
                <a:cs typeface="Avenir Medium"/>
              </a:rPr>
              <a:t>meluap</a:t>
            </a:r>
            <a:r>
              <a:rPr lang="en-US" dirty="0" smtClean="0">
                <a:latin typeface="Avenir Medium"/>
                <a:cs typeface="Avenir Medium"/>
              </a:rPr>
              <a:t>. </a:t>
            </a:r>
            <a:r>
              <a:rPr lang="en-US" dirty="0" err="1" smtClean="0">
                <a:latin typeface="Avenir Medium"/>
                <a:cs typeface="Avenir Medium"/>
              </a:rPr>
              <a:t>Bagian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terpenting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pada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lagu</a:t>
            </a:r>
            <a:endParaRPr lang="en-US" dirty="0" smtClean="0">
              <a:latin typeface="Avenir Medium"/>
              <a:cs typeface="Avenir Medium"/>
            </a:endParaRPr>
          </a:p>
          <a:p>
            <a:endParaRPr lang="en-US" dirty="0" smtClean="0">
              <a:latin typeface="Avenir Medium"/>
              <a:cs typeface="Avenir Medium"/>
            </a:endParaRPr>
          </a:p>
          <a:p>
            <a:r>
              <a:rPr lang="en-US" dirty="0" smtClean="0">
                <a:latin typeface="Avenir Medium"/>
                <a:cs typeface="Avenir Medium"/>
              </a:rPr>
              <a:t>Pre-Chorus /Bridge : </a:t>
            </a:r>
            <a:r>
              <a:rPr lang="en-US" dirty="0" err="1" smtClean="0">
                <a:latin typeface="Avenir Medium"/>
                <a:cs typeface="Avenir Medium"/>
              </a:rPr>
              <a:t>Kondisi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dimana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menjadi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sebuah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jembatan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masalah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pada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lagu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sebelum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mencapai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 err="1" smtClean="0">
                <a:latin typeface="Avenir Medium"/>
                <a:cs typeface="Avenir Medium"/>
              </a:rPr>
              <a:t>klimaks</a:t>
            </a:r>
            <a:r>
              <a:rPr lang="en-US" dirty="0" smtClean="0">
                <a:latin typeface="Avenir Medium"/>
                <a:cs typeface="Avenir Medium"/>
              </a:rPr>
              <a:t>.</a:t>
            </a:r>
            <a:endParaRPr lang="en-US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052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Black Oblique"/>
                <a:cs typeface="Avenir Black Oblique"/>
              </a:rPr>
              <a:t>MENENTUKAN NADA MELODI PADA LAGU</a:t>
            </a:r>
            <a:endParaRPr lang="en-US" sz="2800" dirty="0"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err="1" smtClean="0">
                <a:latin typeface="Avenir Medium"/>
                <a:cs typeface="Avenir Medium"/>
              </a:rPr>
              <a:t>Dalam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menentukan</a:t>
            </a:r>
            <a:r>
              <a:rPr lang="en-US" sz="2800" dirty="0" smtClean="0">
                <a:latin typeface="Avenir Medium"/>
                <a:cs typeface="Avenir Medium"/>
              </a:rPr>
              <a:t> nada </a:t>
            </a:r>
            <a:r>
              <a:rPr lang="en-US" sz="2800" dirty="0" err="1" smtClean="0">
                <a:latin typeface="Avenir Medium"/>
                <a:cs typeface="Avenir Medium"/>
              </a:rPr>
              <a:t>melodi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pada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lagu</a:t>
            </a:r>
            <a:r>
              <a:rPr lang="en-US" sz="2800" dirty="0" smtClean="0">
                <a:latin typeface="Avenir Medium"/>
                <a:cs typeface="Avenir Medium"/>
              </a:rPr>
              <a:t>. </a:t>
            </a:r>
            <a:r>
              <a:rPr lang="en-US" sz="2800" dirty="0" err="1" smtClean="0">
                <a:latin typeface="Avenir Medium"/>
                <a:cs typeface="Avenir Medium"/>
              </a:rPr>
              <a:t>Pencipta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lagu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bisa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menggunakan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alat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musik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seperti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gitar</a:t>
            </a:r>
            <a:r>
              <a:rPr lang="en-US" sz="2800" dirty="0" smtClean="0">
                <a:latin typeface="Avenir Medium"/>
                <a:cs typeface="Avenir Medium"/>
              </a:rPr>
              <a:t>/keyboard/piano. </a:t>
            </a:r>
            <a:r>
              <a:rPr lang="en-US" sz="2800" dirty="0" err="1" smtClean="0">
                <a:latin typeface="Avenir Medium"/>
                <a:cs typeface="Avenir Medium"/>
              </a:rPr>
              <a:t>Atau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dapat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juga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dihummingkan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sesuai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dengan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keinginan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si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pencipta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lagu</a:t>
            </a:r>
            <a:r>
              <a:rPr lang="en-US" sz="2800" dirty="0" smtClean="0">
                <a:latin typeface="Avenir Medium"/>
                <a:cs typeface="Avenir Medium"/>
              </a:rPr>
              <a:t>.</a:t>
            </a:r>
          </a:p>
          <a:p>
            <a:pPr algn="just"/>
            <a:endParaRPr lang="en-US" sz="2800" dirty="0" smtClean="0">
              <a:latin typeface="Avenir Medium"/>
              <a:cs typeface="Avenir Medium"/>
            </a:endParaRPr>
          </a:p>
          <a:p>
            <a:pPr algn="just"/>
            <a:r>
              <a:rPr lang="en-US" sz="2800" dirty="0" err="1" smtClean="0">
                <a:latin typeface="Avenir Medium"/>
                <a:cs typeface="Avenir Medium"/>
              </a:rPr>
              <a:t>Pencipta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lagu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tidak</a:t>
            </a:r>
            <a:r>
              <a:rPr lang="en-US" sz="2800" dirty="0" smtClean="0">
                <a:latin typeface="Avenir Medium"/>
                <a:cs typeface="Avenir Medium"/>
              </a:rPr>
              <a:t> di </a:t>
            </a:r>
            <a:r>
              <a:rPr lang="en-US" sz="2800" dirty="0" err="1" smtClean="0">
                <a:latin typeface="Avenir Medium"/>
                <a:cs typeface="Avenir Medium"/>
              </a:rPr>
              <a:t>haruskan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bisa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alat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musik</a:t>
            </a:r>
            <a:r>
              <a:rPr lang="en-US" sz="2800" dirty="0" smtClean="0">
                <a:latin typeface="Avenir Medium"/>
                <a:cs typeface="Avenir Medium"/>
              </a:rPr>
              <a:t>. </a:t>
            </a:r>
            <a:r>
              <a:rPr lang="en-US" sz="2800" dirty="0" err="1" smtClean="0">
                <a:latin typeface="Avenir Medium"/>
                <a:cs typeface="Avenir Medium"/>
              </a:rPr>
              <a:t>Mereka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hanya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membutuhkan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pengetahuan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tentang</a:t>
            </a:r>
            <a:r>
              <a:rPr lang="en-US" sz="2800" dirty="0" smtClean="0">
                <a:latin typeface="Avenir Medium"/>
                <a:cs typeface="Avenir Medium"/>
              </a:rPr>
              <a:t> nada. </a:t>
            </a:r>
            <a:r>
              <a:rPr lang="en-US" sz="2800" dirty="0" err="1" smtClean="0">
                <a:latin typeface="Avenir Medium"/>
                <a:cs typeface="Avenir Medium"/>
              </a:rPr>
              <a:t>Pencipta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lagu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dapat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bekerja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sama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dengan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dirty="0" err="1" smtClean="0">
                <a:latin typeface="Avenir Medium"/>
                <a:cs typeface="Avenir Medium"/>
              </a:rPr>
              <a:t>seorang</a:t>
            </a:r>
            <a:r>
              <a:rPr lang="en-US" sz="2800" dirty="0" smtClean="0">
                <a:latin typeface="Avenir Medium"/>
                <a:cs typeface="Avenir Medium"/>
              </a:rPr>
              <a:t> </a:t>
            </a:r>
            <a:r>
              <a:rPr lang="en-US" sz="2800" i="1" dirty="0" smtClean="0">
                <a:latin typeface="Avenir Medium"/>
                <a:cs typeface="Avenir Medium"/>
              </a:rPr>
              <a:t>arranger/composer</a:t>
            </a:r>
            <a:r>
              <a:rPr lang="en-US" sz="2800" dirty="0" smtClean="0">
                <a:latin typeface="Avenir Medium"/>
                <a:cs typeface="Avenir Medium"/>
              </a:rPr>
              <a:t>.</a:t>
            </a:r>
            <a:endParaRPr lang="en-US" sz="28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376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09256.jpg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7050">
                        <a14:foregroundMark x1="97050" y1="55050" x2="97050" y2="55050"/>
                        <a14:foregroundMark x1="97050" y1="55050" x2="97050" y2="5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91" y="314691"/>
            <a:ext cx="6543309" cy="65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FF6A"/>
                </a:solidFill>
                <a:latin typeface="Avenir Black Oblique"/>
                <a:cs typeface="Avenir Black Oblique"/>
              </a:rPr>
              <a:t>MEREKAM LAGU</a:t>
            </a:r>
            <a:endParaRPr lang="en-US" dirty="0">
              <a:solidFill>
                <a:srgbClr val="A6FF6A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Setelah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mendapatkan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lirik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nada yang pas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biasakan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merekamnya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lewat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alat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perekam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agar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diingat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biasanya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nada yang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keluar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spontan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Lakukan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berulang-ulang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mendapatkan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 nada yang pas.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872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924</Words>
  <Application>Microsoft Macintosh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CARA MEMBUAT LAGU</vt:lpstr>
      <vt:lpstr>Pengertian Lagu</vt:lpstr>
      <vt:lpstr>TEMA LAGU</vt:lpstr>
      <vt:lpstr>Menciptakan Sebuah Lagu</vt:lpstr>
      <vt:lpstr>BUAT MATERI MENTAH UNTUK LIRIK ( DRAFT )</vt:lpstr>
      <vt:lpstr>MEMBUAT PERTANYAAN</vt:lpstr>
      <vt:lpstr>TENTUKAN STRUKTUR LAGU</vt:lpstr>
      <vt:lpstr>MENENTUKAN NADA MELODI PADA LAGU</vt:lpstr>
      <vt:lpstr>MEREKAM LAGU</vt:lpstr>
      <vt:lpstr>LIRIK BE-RIMA</vt:lpstr>
      <vt:lpstr>SONG ANALYTICS</vt:lpstr>
      <vt:lpstr>PURA-PURA LUPA - MAHEN</vt:lpstr>
      <vt:lpstr>MAKE YOU MINE - PUBLIC</vt:lpstr>
      <vt:lpstr>PowerPoint Presentation</vt:lpstr>
      <vt:lpstr>BAD LIAR – IMAGINE DRAGONS</vt:lpstr>
      <vt:lpstr>TIPS MEMBUAT LAGU</vt:lpstr>
      <vt:lpstr>PowerPoint Presentation</vt:lpstr>
    </vt:vector>
  </TitlesOfParts>
  <Company>AVIROSE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SONG</dc:title>
  <dc:creator>Reynard Christines</dc:creator>
  <cp:lastModifiedBy>Reynard Christines</cp:lastModifiedBy>
  <cp:revision>37</cp:revision>
  <dcterms:created xsi:type="dcterms:W3CDTF">2020-04-05T10:58:54Z</dcterms:created>
  <dcterms:modified xsi:type="dcterms:W3CDTF">2021-07-07T04:16:50Z</dcterms:modified>
</cp:coreProperties>
</file>